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266" r:id="rId6"/>
    <p:sldId id="267" r:id="rId7"/>
    <p:sldId id="269" r:id="rId8"/>
    <p:sldId id="268" r:id="rId9"/>
    <p:sldId id="260" r:id="rId10"/>
    <p:sldId id="264" r:id="rId11"/>
    <p:sldId id="261" r:id="rId12"/>
    <p:sldId id="265" r:id="rId13"/>
    <p:sldId id="263" r:id="rId14"/>
    <p:sldId id="262" r:id="rId15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F845E-ADF5-1E48-ABF3-C228654DEE69}" type="datetimeFigureOut">
              <a:rPr lang="en-BD" smtClean="0"/>
              <a:t>7/10/21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EA138-4A99-F643-BD65-8E28A040C776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31447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A090-1F65-DE4D-97B5-03BC14313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4D208A-0DDE-5F43-8AFF-EA623D9B6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EA89C-A91E-0243-B09D-52033B95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842A-28A1-8745-8091-FE6135A50101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C7249-1942-D041-8B5E-D04F1B6C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31226-D433-3D44-AAC6-1DF7A270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5118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5EAD-FDB7-6448-AFFD-BA40AA30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7AE2F-0E34-E942-B227-9A7299E1A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BDD91-F019-9843-B138-C4066343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BFE6-A1C3-6747-91BF-CA5B58EDF461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2B050-C7C3-694F-8047-4D6A9425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D3485-491A-2646-B97C-90846C75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34846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634F44-9F2B-A245-A699-55F103AE7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324E4-CE3B-4140-B9F5-E5E6283CE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9679-FEA2-714C-8064-7AEA4F82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6EAA4-5F09-7348-AA0A-C0E88072CE7A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CF9C-9E79-D040-9906-BE4A337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2D5F7-9C5E-814C-9557-5EA348D6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5462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97EF-2689-604C-86B1-1DC321E0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ACB0-8439-E34E-B045-4D7E0DBAF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14D53-92BC-4249-A9F7-AA179E41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0CFFC-08CC-4245-AD56-4DE821F99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D5A19-26B1-AB4C-A22E-786EBF52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4986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7D3F-733C-354F-BC0B-76691798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2A12D-5FDC-5842-B175-7DDB2ABA2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61F30-1C4F-3E49-805E-EB324248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4A19-173B-F644-B3FB-64CB5E56519E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B1F79-935F-6B42-B768-6736566C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A0C20-7E3D-8F4B-8A42-B5E7173B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2699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7BA8-2AB4-2542-B759-9116C070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7570-A18D-8B45-9326-869BF2E4A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DD081-6C05-9446-8B1B-A3740AC1D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B45FC-8A09-FB4E-BCC9-E55884F0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2548-AAB2-4D40-8721-02868D969CA9}" type="datetime1">
              <a:rPr lang="en-US" smtClean="0"/>
              <a:t>7/10/21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AF52F-D99A-B644-ABF6-384B6CC68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C1BF7-F221-844F-8BC1-228FA71A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0639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345D-9E09-924F-97E6-57E29EE1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58450-E7D0-1A40-BA83-89633E846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CEA07-564A-0F4C-A6DF-4297914D6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5F1FC-97FD-794C-AE92-A7BD5120E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ADBD29-EE3F-BF45-B763-82EC7044B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118BD3-BAD9-6948-B9A5-BAC9C559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3A19C-987D-EC4A-B831-668ACDB2185A}" type="datetime1">
              <a:rPr lang="en-US" smtClean="0"/>
              <a:t>7/10/21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93F5A-E84B-D64E-9E2F-1A93311E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B0F03-4C94-FB45-A54B-AB581681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4201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CF61-BBA4-2148-9DDC-C3AA48FF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C40BC-82F4-1C41-AEEB-D15A97FE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3D7B-ACEE-A147-ACCC-088284F65A5D}" type="datetime1">
              <a:rPr lang="en-US" smtClean="0"/>
              <a:t>7/10/21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A41C7-1D84-5042-9AEF-1D8EBBB4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DA8E6-459B-DC49-AEE9-180B82F2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4411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8FF0C-F69D-B144-8EBE-6A463875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79C-6612-2847-AB9B-65A60EB2DCC1}" type="datetime1">
              <a:rPr lang="en-US" smtClean="0"/>
              <a:t>7/10/21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A753A1-30AA-F04B-89B3-79A7DA40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D1E4-9DA4-1E4D-8F9D-BF866525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277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AECA-9772-6D47-B0C9-64F582C0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121B-C975-9443-AA42-F16B6AA0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DDE0B-786D-D64B-A023-D915D84DE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EA340-EA4E-8F46-BC40-FD41FDC4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DAD44-AD48-1C49-9505-79C978144181}" type="datetime1">
              <a:rPr lang="en-US" smtClean="0"/>
              <a:t>7/10/21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E37FE-6074-6E45-AA2C-B12C527D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FC638-2596-6646-9F82-73C49CB9A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4753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7887-B24D-3B48-A40C-F73076671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C409C9-2577-804C-957F-F3BC749F4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F1B1C-EB7A-5F49-BA84-3DD97769B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A3A38-6611-E24C-A7C7-4F95269E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05D2-CEBE-C247-9CFD-3181A6EEFE9B}" type="datetime1">
              <a:rPr lang="en-US" smtClean="0"/>
              <a:t>7/10/21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C39E8-A720-364F-9BD3-3D47D641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3A1B0-AF0A-F64E-9840-0D8A50EF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9176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2532C6-0B41-EB4C-AF6C-7028EDE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02FA5-61D8-A843-9883-9001C5B9D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51841-4112-CB42-A88C-7D3EDA5EB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5CE87-2412-2441-8C9E-A75C0DAADA48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A3983-FF1E-614F-B341-F7F7D57D2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1182-4C85-754C-910F-EBCA4BD8A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33B8D-BEBE-CD4C-931A-7F2DE04EE522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1145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460: VLSI Design (Lab)</a:t>
            </a:r>
            <a:b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3 Part 2: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Circuits Real-life Projects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Vending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1F3A-E924-544F-93A7-89F16C74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7AD6-0F74-2B42-80BD-B2ADB38DBBC1}" type="slidenum">
              <a:rPr lang="en-BD" smtClean="0"/>
              <a:t>1</a:t>
            </a:fld>
            <a:endParaRPr lang="en-B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0E059-DBBE-F44D-A3D8-CE11DAD2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C373A7-56F4-F949-B188-0D5B6571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6DCF9-B43A-3545-9DD7-DDDEF3A4FEBB}" type="datetime1">
              <a:rPr lang="en-US" smtClean="0"/>
              <a:t>7/10/21</a:t>
            </a:fld>
            <a:endParaRPr lang="en-BD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D813-957A-5645-9500-8F7B89884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4D46B-2521-5D44-BEC1-3F7CDB13FA50}"/>
              </a:ext>
            </a:extLst>
          </p:cNvPr>
          <p:cNvSpPr txBox="1"/>
          <p:nvPr/>
        </p:nvSpPr>
        <p:spPr>
          <a:xfrm>
            <a:off x="3419735" y="5979695"/>
            <a:ext cx="535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Courtesy:</a:t>
            </a:r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BD" sz="2400">
                <a:latin typeface="Times New Roman" panose="02020603050405020304" pitchFamily="18" charset="0"/>
                <a:cs typeface="Times New Roman" panose="02020603050405020304" pitchFamily="18" charset="0"/>
              </a:rPr>
              <a:t>Kaushik Biswas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(EEE, BUET)</a:t>
            </a:r>
            <a:endParaRPr lang="en-BD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2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Tk Product Case (State Table)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10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79EE2-1AA3-6E47-8F66-0FFB248F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63" y="2233606"/>
            <a:ext cx="4382198" cy="27267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4DA95-208E-374B-A1B1-193243CD6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871" y="2370148"/>
            <a:ext cx="7253129" cy="2453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F06C21-0150-5648-9530-E723581E87F1}"/>
              </a:ext>
            </a:extLst>
          </p:cNvPr>
          <p:cNvSpPr txBox="1"/>
          <p:nvPr/>
        </p:nvSpPr>
        <p:spPr>
          <a:xfrm>
            <a:off x="8336478" y="4775641"/>
            <a:ext cx="137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State Table</a:t>
            </a:r>
          </a:p>
        </p:txBody>
      </p:sp>
    </p:spTree>
    <p:extLst>
      <p:ext uri="{BB962C8B-B14F-4D97-AF65-F5344CB8AC3E}">
        <p14:creationId xmlns:p14="http://schemas.microsoft.com/office/powerpoint/2010/main" val="4151609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Tk Product Case (State Assigned Table)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11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D27CC-9B78-264A-B58F-D044981A5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" y="3002114"/>
            <a:ext cx="4923773" cy="16656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1EE4C6D-26C9-E84A-B900-ED76C8F09677}"/>
              </a:ext>
            </a:extLst>
          </p:cNvPr>
          <p:cNvGrpSpPr/>
          <p:nvPr/>
        </p:nvGrpSpPr>
        <p:grpSpPr>
          <a:xfrm>
            <a:off x="5060515" y="2167273"/>
            <a:ext cx="6986897" cy="3269619"/>
            <a:chOff x="5060515" y="2167273"/>
            <a:chExt cx="6986897" cy="32696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C345EC-0C0A-484E-9813-62BC144C7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0515" y="2167273"/>
              <a:ext cx="6986897" cy="32696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9EEC64-7697-2B4D-8AAB-326A0DDDCCE5}"/>
                </a:ext>
              </a:extLst>
            </p:cNvPr>
            <p:cNvSpPr txBox="1"/>
            <p:nvPr/>
          </p:nvSpPr>
          <p:spPr>
            <a:xfrm>
              <a:off x="7192799" y="3617416"/>
              <a:ext cx="422325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BD" sz="1600" dirty="0"/>
                <a:t>10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7E412B-5FAF-2C49-9830-409A87DDC49E}"/>
              </a:ext>
            </a:extLst>
          </p:cNvPr>
          <p:cNvSpPr txBox="1"/>
          <p:nvPr/>
        </p:nvSpPr>
        <p:spPr>
          <a:xfrm>
            <a:off x="1701054" y="4667747"/>
            <a:ext cx="137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State Table</a:t>
            </a:r>
          </a:p>
        </p:txBody>
      </p:sp>
    </p:spTree>
    <p:extLst>
      <p:ext uri="{BB962C8B-B14F-4D97-AF65-F5344CB8AC3E}">
        <p14:creationId xmlns:p14="http://schemas.microsoft.com/office/powerpoint/2010/main" val="74714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574DCF-2E37-E74D-9FF4-C7BEFC528746}"/>
              </a:ext>
            </a:extLst>
          </p:cNvPr>
          <p:cNvGrpSpPr/>
          <p:nvPr/>
        </p:nvGrpSpPr>
        <p:grpSpPr>
          <a:xfrm>
            <a:off x="133828" y="2134003"/>
            <a:ext cx="6986897" cy="3269619"/>
            <a:chOff x="5060515" y="2167273"/>
            <a:chExt cx="6986897" cy="3269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899288-DA6E-C844-8B00-63233EA9D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0515" y="2167273"/>
              <a:ext cx="6986897" cy="32696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960B7A-4203-BE47-BA16-E3F5C37A9F12}"/>
                </a:ext>
              </a:extLst>
            </p:cNvPr>
            <p:cNvSpPr txBox="1"/>
            <p:nvPr/>
          </p:nvSpPr>
          <p:spPr>
            <a:xfrm>
              <a:off x="7192799" y="3617416"/>
              <a:ext cx="422325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BD" sz="1600" dirty="0"/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Tk Product Case </a:t>
            </a:r>
            <a:r>
              <a:rPr lang="en-BD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(Code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Snippet</a:t>
            </a:r>
            <a:r>
              <a:rPr lang="en-BD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BD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12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65F07E-1849-1A42-94D3-D20DFCD0C58E}"/>
              </a:ext>
            </a:extLst>
          </p:cNvPr>
          <p:cNvSpPr/>
          <p:nvPr/>
        </p:nvSpPr>
        <p:spPr>
          <a:xfrm>
            <a:off x="579127" y="3588598"/>
            <a:ext cx="6296686" cy="31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7FB56-8D59-F347-A322-DE8D2D13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670" y="1496115"/>
            <a:ext cx="3921130" cy="47518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4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Tk Product Case </a:t>
            </a:r>
            <a:r>
              <a:rPr lang="en-BD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(Code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Snippet</a:t>
            </a:r>
            <a:r>
              <a:rPr lang="en-BD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BD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13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4F90C-3EA2-CC4B-A01C-460877C3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206" y="1528261"/>
            <a:ext cx="3674706" cy="46872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7B821E-DB3E-BF4A-BDE8-FC9802CD57C4}"/>
              </a:ext>
            </a:extLst>
          </p:cNvPr>
          <p:cNvGrpSpPr/>
          <p:nvPr/>
        </p:nvGrpSpPr>
        <p:grpSpPr>
          <a:xfrm>
            <a:off x="754485" y="2277470"/>
            <a:ext cx="5817291" cy="2722285"/>
            <a:chOff x="529017" y="2277470"/>
            <a:chExt cx="5817291" cy="272228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C345EC-0C0A-484E-9813-62BC144C7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017" y="2277470"/>
              <a:ext cx="5817291" cy="27222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6D36A9-21EA-F547-8565-8F0193A6F222}"/>
                </a:ext>
              </a:extLst>
            </p:cNvPr>
            <p:cNvSpPr txBox="1"/>
            <p:nvPr/>
          </p:nvSpPr>
          <p:spPr>
            <a:xfrm>
              <a:off x="2304803" y="3462147"/>
              <a:ext cx="367144" cy="3077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BD" sz="1400" dirty="0"/>
                <a:t>10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365F07E-1849-1A42-94D3-D20DFCD0C58E}"/>
              </a:ext>
            </a:extLst>
          </p:cNvPr>
          <p:cNvSpPr/>
          <p:nvPr/>
        </p:nvSpPr>
        <p:spPr>
          <a:xfrm>
            <a:off x="908542" y="3997432"/>
            <a:ext cx="5516672" cy="237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4383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Tk Product Case (State Diagram)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14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A0F7E-56E9-284D-9646-9C6E1B10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232" y="1477462"/>
            <a:ext cx="5497536" cy="48788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673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6E989B-19F2-FD4C-90E5-F8075B69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Vending Machine?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7FCAC8-7DB0-CD46-BE77-16776F33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66" y="1433388"/>
            <a:ext cx="3229408" cy="42717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52DE1-E3AD-5447-B799-11D77C1C2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3BB77-D5A2-3E4A-A03E-85989BD15E08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6E55F-D79A-A543-8C83-8D65EC14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E7310-D64F-3744-B703-DCFAC45A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2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6B65F-733C-674D-8561-D0369CCC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18E3E6-3822-8A44-A8E0-D5E061B5C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280" y="1491904"/>
            <a:ext cx="5036506" cy="3777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82F4D6-D52E-7946-9C92-C645FE9F0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505" y="3994022"/>
            <a:ext cx="2014659" cy="20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6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Vending Machine?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3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00A4AFA5-9DDD-5B47-A751-9104AA4A3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66" y="1433388"/>
            <a:ext cx="3229408" cy="4271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914F9-E498-D34C-9D19-6FB8921AF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42" y="2537803"/>
            <a:ext cx="3266486" cy="2018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0364C0-40A9-B947-81BB-F94CA037A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140" y="2446809"/>
            <a:ext cx="3369246" cy="25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Vending Machine?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4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0364C0-40A9-B947-81BB-F94CA037A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457688"/>
            <a:ext cx="3369246" cy="250216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BC502E-1123-F140-8A6B-402F4E787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68" y="1411304"/>
            <a:ext cx="3229408" cy="4271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2EA1D-2068-424A-8620-550C8E2C2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998" y="1858558"/>
            <a:ext cx="4180036" cy="31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1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Tk Product Case (State Diagram)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5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48FA54-C71D-5343-AE30-140B34926568}"/>
              </a:ext>
            </a:extLst>
          </p:cNvPr>
          <p:cNvSpPr txBox="1"/>
          <p:nvPr/>
        </p:nvSpPr>
        <p:spPr>
          <a:xfrm>
            <a:off x="4147952" y="1459855"/>
            <a:ext cx="389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b="1" dirty="0">
                <a:solidFill>
                  <a:schemeClr val="accent1"/>
                </a:solidFill>
              </a:rPr>
              <a:t>Money in/Purchase, Change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65FF0-6B7C-4D44-9BA8-8A3D802D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88" y="1962876"/>
            <a:ext cx="9559636" cy="39582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6777A0-2C69-2545-9EA9-0479B6B2A805}"/>
              </a:ext>
            </a:extLst>
          </p:cNvPr>
          <p:cNvSpPr txBox="1"/>
          <p:nvPr/>
        </p:nvSpPr>
        <p:spPr>
          <a:xfrm>
            <a:off x="5492336" y="6008685"/>
            <a:ext cx="160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State Diagram</a:t>
            </a:r>
          </a:p>
        </p:txBody>
      </p:sp>
    </p:spTree>
    <p:extLst>
      <p:ext uri="{BB962C8B-B14F-4D97-AF65-F5344CB8AC3E}">
        <p14:creationId xmlns:p14="http://schemas.microsoft.com/office/powerpoint/2010/main" val="237497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Tk Product Case (State Table)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6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65FF0-6B7C-4D44-9BA8-8A3D802D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0" y="2260406"/>
            <a:ext cx="6215240" cy="2573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6777A0-2C69-2545-9EA9-0479B6B2A805}"/>
              </a:ext>
            </a:extLst>
          </p:cNvPr>
          <p:cNvSpPr txBox="1"/>
          <p:nvPr/>
        </p:nvSpPr>
        <p:spPr>
          <a:xfrm>
            <a:off x="2776846" y="4934097"/>
            <a:ext cx="160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State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BBCA50-9329-034F-8967-D5005BDC5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" b="43567"/>
          <a:stretch/>
        </p:blipFill>
        <p:spPr>
          <a:xfrm>
            <a:off x="6781142" y="2398734"/>
            <a:ext cx="5280229" cy="1008000"/>
          </a:xfrm>
          <a:prstGeom prst="rect">
            <a:avLst/>
          </a:prstGeom>
        </p:spPr>
      </p:pic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37257AAB-F25C-5F46-96E0-D551C1B6F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627207"/>
              </p:ext>
            </p:extLst>
          </p:nvPr>
        </p:nvGraphicFramePr>
        <p:xfrm>
          <a:off x="6875812" y="3454234"/>
          <a:ext cx="50945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788">
                  <a:extLst>
                    <a:ext uri="{9D8B030D-6E8A-4147-A177-3AD203B41FA5}">
                      <a16:colId xmlns:a16="http://schemas.microsoft.com/office/drawing/2014/main" val="3202052498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472225424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226340709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529277565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793563054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407174861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0684378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114110115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91232698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626669962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4051319213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981789661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1116616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8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D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4332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3E09B0A-B1EB-8D48-9E1D-52E84F257D42}"/>
              </a:ext>
            </a:extLst>
          </p:cNvPr>
          <p:cNvSpPr txBox="1"/>
          <p:nvPr/>
        </p:nvSpPr>
        <p:spPr>
          <a:xfrm>
            <a:off x="9004369" y="4288977"/>
            <a:ext cx="160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/>
              <a:t>State </a:t>
            </a:r>
            <a:r>
              <a:rPr lang="en-US" dirty="0"/>
              <a:t>Table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82668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Tk Product Case (</a:t>
            </a:r>
            <a:r>
              <a:rPr lang="en-BD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Assigned </a:t>
            </a:r>
            <a:r>
              <a:rPr lang="en-BD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7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BBCA50-9329-034F-8967-D5005BDC5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43567"/>
          <a:stretch/>
        </p:blipFill>
        <p:spPr>
          <a:xfrm>
            <a:off x="941285" y="2421000"/>
            <a:ext cx="5280229" cy="1008000"/>
          </a:xfrm>
          <a:prstGeom prst="rect">
            <a:avLst/>
          </a:prstGeom>
        </p:spPr>
      </p:pic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37257AAB-F25C-5F46-96E0-D551C1B6F01E}"/>
              </a:ext>
            </a:extLst>
          </p:cNvPr>
          <p:cNvGraphicFramePr>
            <a:graphicFrameLocks noGrp="1"/>
          </p:cNvGraphicFramePr>
          <p:nvPr/>
        </p:nvGraphicFramePr>
        <p:xfrm>
          <a:off x="1035955" y="3452750"/>
          <a:ext cx="50945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788">
                  <a:extLst>
                    <a:ext uri="{9D8B030D-6E8A-4147-A177-3AD203B41FA5}">
                      <a16:colId xmlns:a16="http://schemas.microsoft.com/office/drawing/2014/main" val="3202052498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472225424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226340709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529277565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793563054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407174861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0684378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114110115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91232698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626669962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4051319213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981789661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1116616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8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D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43329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2E0F3E3-B768-C242-BD05-0734CC42E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43567"/>
          <a:stretch/>
        </p:blipFill>
        <p:spPr>
          <a:xfrm>
            <a:off x="6504929" y="2444750"/>
            <a:ext cx="5280229" cy="1008000"/>
          </a:xfrm>
          <a:prstGeom prst="rect">
            <a:avLst/>
          </a:prstGeom>
        </p:spPr>
      </p:pic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9913602F-8691-0C44-8A72-0024D509A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67512"/>
              </p:ext>
            </p:extLst>
          </p:nvPr>
        </p:nvGraphicFramePr>
        <p:xfrm>
          <a:off x="6599599" y="3476500"/>
          <a:ext cx="50945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788">
                  <a:extLst>
                    <a:ext uri="{9D8B030D-6E8A-4147-A177-3AD203B41FA5}">
                      <a16:colId xmlns:a16="http://schemas.microsoft.com/office/drawing/2014/main" val="3202052498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472225424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226340709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529277565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793563054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407174861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0684378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114110115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91232698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626669962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4051319213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981789661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1116616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1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8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4332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1AE0B07-339D-6E43-AD90-BB8638ACA1D9}"/>
              </a:ext>
            </a:extLst>
          </p:cNvPr>
          <p:cNvSpPr txBox="1"/>
          <p:nvPr/>
        </p:nvSpPr>
        <p:spPr>
          <a:xfrm>
            <a:off x="2950521" y="4325294"/>
            <a:ext cx="126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/>
              <a:t>State </a:t>
            </a:r>
            <a:r>
              <a:rPr lang="en-US" dirty="0"/>
              <a:t>Table</a:t>
            </a:r>
            <a:endParaRPr lang="en-B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D62FCC-2EF8-D94D-AA13-5F98323CF18E}"/>
              </a:ext>
            </a:extLst>
          </p:cNvPr>
          <p:cNvSpPr txBox="1"/>
          <p:nvPr/>
        </p:nvSpPr>
        <p:spPr>
          <a:xfrm>
            <a:off x="8610600" y="4293607"/>
            <a:ext cx="215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/>
              <a:t>State </a:t>
            </a:r>
            <a:r>
              <a:rPr lang="en-US" dirty="0"/>
              <a:t>Assigned Table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421698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Tk Product </a:t>
            </a:r>
            <a:r>
              <a:rPr lang="en-BD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(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Snippet</a:t>
            </a:r>
            <a:r>
              <a:rPr lang="en-BD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BD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8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BBCA50-9329-034F-8967-D5005BDC5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43567"/>
          <a:stretch/>
        </p:blipFill>
        <p:spPr>
          <a:xfrm>
            <a:off x="941285" y="2421000"/>
            <a:ext cx="5280229" cy="1008000"/>
          </a:xfrm>
          <a:prstGeom prst="rect">
            <a:avLst/>
          </a:prstGeom>
        </p:spPr>
      </p:pic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37257AAB-F25C-5F46-96E0-D551C1B6F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795748"/>
              </p:ext>
            </p:extLst>
          </p:nvPr>
        </p:nvGraphicFramePr>
        <p:xfrm>
          <a:off x="1035955" y="3452750"/>
          <a:ext cx="50945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788">
                  <a:extLst>
                    <a:ext uri="{9D8B030D-6E8A-4147-A177-3AD203B41FA5}">
                      <a16:colId xmlns:a16="http://schemas.microsoft.com/office/drawing/2014/main" val="3202052498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472225424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226340709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529277565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793563054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407174861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0684378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114110115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291232698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626669962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4051319213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3981789661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1116616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1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8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r>
                        <a:rPr lang="en-BD" sz="1400"/>
                        <a:t>1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r>
                        <a:rPr lang="en-BD" sz="1400"/>
                        <a:t>0</a:t>
                      </a:r>
                      <a:endParaRPr lang="en-B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D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43329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C5D5508-4C5E-624A-8295-7BB26691C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949" y="1492487"/>
            <a:ext cx="3881930" cy="48781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4650BA-78D7-5148-871F-5BE94C563C53}"/>
              </a:ext>
            </a:extLst>
          </p:cNvPr>
          <p:cNvSpPr/>
          <p:nvPr/>
        </p:nvSpPr>
        <p:spPr>
          <a:xfrm>
            <a:off x="1034141" y="3474419"/>
            <a:ext cx="5094516" cy="31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52429-FFF4-584C-A7B0-569858B7BD10}"/>
              </a:ext>
            </a:extLst>
          </p:cNvPr>
          <p:cNvSpPr txBox="1"/>
          <p:nvPr/>
        </p:nvSpPr>
        <p:spPr>
          <a:xfrm>
            <a:off x="2372638" y="4245028"/>
            <a:ext cx="215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/>
              <a:t>State </a:t>
            </a:r>
            <a:r>
              <a:rPr lang="en-US" dirty="0"/>
              <a:t>Assigned Table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52710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C595-80ED-1245-AAD9-3C01FBE3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Tk Product Case (State Diagram)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672E-45F0-8749-80F1-17500333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516-45A7-4E41-9584-D27FFDEFF9F5}" type="datetime1">
              <a:rPr lang="en-US" smtClean="0"/>
              <a:t>7/10/21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64D7-1805-F142-9441-22F1D6E3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CSE 460: VLSI Design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59DB-4972-D249-B117-0EF21526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3B8D-BEBE-CD4C-931A-7F2DE04EE522}" type="slidenum">
              <a:rPr lang="en-BD" smtClean="0"/>
              <a:t>9</a:t>
            </a:fld>
            <a:endParaRPr lang="en-B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8569-9DE7-AE47-B578-65CAAD2F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" y="5403622"/>
            <a:ext cx="1035082" cy="1035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79EE2-1AA3-6E47-8F66-0FFB248F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89" y="1462901"/>
            <a:ext cx="7625422" cy="47447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8549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372</Words>
  <Application>Microsoft Macintosh PowerPoint</Application>
  <PresentationFormat>Widescreen</PresentationFormat>
  <Paragraphs>176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CSE 460: VLSI Design (Lab) </vt:lpstr>
      <vt:lpstr>What is Vending Machine? </vt:lpstr>
      <vt:lpstr>What is Vending Machine? </vt:lpstr>
      <vt:lpstr>What is Vending Machine? </vt:lpstr>
      <vt:lpstr>10 Tk Product Case (State Diagram)</vt:lpstr>
      <vt:lpstr>10 Tk Product Case (State Table)</vt:lpstr>
      <vt:lpstr>10 Tk Product Case (State Assigned Table)</vt:lpstr>
      <vt:lpstr>10 Tk Product Case (Code Snippet)</vt:lpstr>
      <vt:lpstr>15 Tk Product Case (State Diagram)</vt:lpstr>
      <vt:lpstr>15 Tk Product Case (State Table)</vt:lpstr>
      <vt:lpstr>15 Tk Product Case (State Assigned Table)</vt:lpstr>
      <vt:lpstr>15 Tk Product Case (Code Snippet)</vt:lpstr>
      <vt:lpstr>15 Tk Product Case (Code Snippet)</vt:lpstr>
      <vt:lpstr>20 Tk Product Case (State Diagram)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460: VLSI Design (Lab) </dc:title>
  <dc:creator>nazmul turjo</dc:creator>
  <cp:lastModifiedBy>Microsoft Office User</cp:lastModifiedBy>
  <cp:revision>13</cp:revision>
  <dcterms:created xsi:type="dcterms:W3CDTF">2021-07-10T07:14:46Z</dcterms:created>
  <dcterms:modified xsi:type="dcterms:W3CDTF">2021-07-10T11:08:49Z</dcterms:modified>
</cp:coreProperties>
</file>